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601200" cy="12801600" type="A3"/>
  <p:notesSz cx="6797675" cy="9926638"/>
  <p:defaultTextStyle>
    <a:defPPr>
      <a:defRPr lang="en-US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263"/>
    <a:srgbClr val="0CA655"/>
    <a:srgbClr val="0CA3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1787A3-40BC-0EAD-49B4-93E037F1FFC1}" v="93" dt="2026-07-15T16:51:44.7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3030" y="90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Emmett" userId="S::remmett@twyford-pri.hants.sch.uk::aa788bf3-ef7a-411e-bc44-2854ccd06321" providerId="AD" clId="Web-{DC1787A3-40BC-0EAD-49B4-93E037F1FFC1}"/>
    <pc:docChg chg="modSld">
      <pc:chgData name="Rachel Emmett" userId="S::remmett@twyford-pri.hants.sch.uk::aa788bf3-ef7a-411e-bc44-2854ccd06321" providerId="AD" clId="Web-{DC1787A3-40BC-0EAD-49B4-93E037F1FFC1}" dt="2026-07-15T16:51:44.709" v="49" actId="20577"/>
      <pc:docMkLst>
        <pc:docMk/>
      </pc:docMkLst>
      <pc:sldChg chg="modSp">
        <pc:chgData name="Rachel Emmett" userId="S::remmett@twyford-pri.hants.sch.uk::aa788bf3-ef7a-411e-bc44-2854ccd06321" providerId="AD" clId="Web-{DC1787A3-40BC-0EAD-49B4-93E037F1FFC1}" dt="2026-07-15T16:51:44.709" v="49" actId="20577"/>
        <pc:sldMkLst>
          <pc:docMk/>
          <pc:sldMk cId="2002307449" sldId="257"/>
        </pc:sldMkLst>
        <pc:spChg chg="mod">
          <ac:chgData name="Rachel Emmett" userId="S::remmett@twyford-pri.hants.sch.uk::aa788bf3-ef7a-411e-bc44-2854ccd06321" providerId="AD" clId="Web-{DC1787A3-40BC-0EAD-49B4-93E037F1FFC1}" dt="2026-07-15T16:51:44.709" v="49" actId="20577"/>
          <ac:spMkLst>
            <pc:docMk/>
            <pc:sldMk cId="2002307449" sldId="25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B8F7F-8A5F-46BE-BF69-430A535C2771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06D096-65A6-4AB5-9839-CA96D458A2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813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3976794"/>
            <a:ext cx="8161020" cy="2744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D8C6-5D43-45F3-81A4-0442B82A46D4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C9D9-0C01-452E-B7FF-CCC40FBC1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098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D8C6-5D43-45F3-81A4-0442B82A46D4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C9D9-0C01-452E-B7FF-CCC40FBC1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10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9248" y="957158"/>
            <a:ext cx="2268616" cy="203877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397" y="957158"/>
            <a:ext cx="6645831" cy="203877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D8C6-5D43-45F3-81A4-0442B82A46D4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C9D9-0C01-452E-B7FF-CCC40FBC1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89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D8C6-5D43-45F3-81A4-0442B82A46D4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C9D9-0C01-452E-B7FF-CCC40FBC1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257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5425865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D8C6-5D43-45F3-81A4-0442B82A46D4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C9D9-0C01-452E-B7FF-CCC40FBC1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692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397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0640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D8C6-5D43-45F3-81A4-0442B82A46D4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C9D9-0C01-452E-B7FF-CCC40FBC1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973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2865544"/>
            <a:ext cx="4243864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4059766"/>
            <a:ext cx="4243864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D8C6-5D43-45F3-81A4-0442B82A46D4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C9D9-0C01-452E-B7FF-CCC40FBC1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69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D8C6-5D43-45F3-81A4-0442B82A46D4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C9D9-0C01-452E-B7FF-CCC40FBC1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509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D8C6-5D43-45F3-81A4-0442B82A46D4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C9D9-0C01-452E-B7FF-CCC40FBC1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210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509694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2678854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D8C6-5D43-45F3-81A4-0442B82A46D4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C9D9-0C01-452E-B7FF-CCC40FBC1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37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D8C6-5D43-45F3-81A4-0442B82A46D4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C9D9-0C01-452E-B7FF-CCC40FBC1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808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2D8C6-5D43-45F3-81A4-0442B82A46D4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11865187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0C9D9-0C01-452E-B7FF-CCC40FBC1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12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554" b="9256"/>
          <a:stretch/>
        </p:blipFill>
        <p:spPr bwMode="auto">
          <a:xfrm>
            <a:off x="-383976" y="-222947"/>
            <a:ext cx="10153128" cy="13032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5884" y="2727910"/>
            <a:ext cx="8280919" cy="59247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endParaRPr lang="en-GB" sz="22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ctr"/>
            <a:endParaRPr lang="en-GB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679253" y="9049840"/>
            <a:ext cx="82377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0CA655"/>
                </a:solidFill>
                <a:latin typeface="Century Gothic" panose="020B0502020202020204" pitchFamily="34" charset="0"/>
              </a:rPr>
              <a:t>Your opportunity to ask our leadership team any questions and see our thriving village school in action </a:t>
            </a:r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8064896" y="-43428"/>
            <a:ext cx="1704256" cy="10662118"/>
          </a:xfrm>
          <a:prstGeom prst="rect">
            <a:avLst/>
          </a:prstGeom>
          <a:noFill/>
        </p:spPr>
        <p:txBody>
          <a:bodyPr vert="wordArtVert" wrap="none">
            <a:noAutofit/>
          </a:bodyPr>
          <a:lstStyle>
            <a:lvl1pPr algn="ctr" defTabSz="1280160" rtl="0" eaLnBrk="1" latinLnBrk="0" hangingPunct="1">
              <a:spcBef>
                <a:spcPct val="0"/>
              </a:spcBef>
              <a:buNone/>
              <a:defRPr sz="6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6000" dirty="0">
              <a:solidFill>
                <a:srgbClr val="282263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464096" y="10652272"/>
            <a:ext cx="82809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rgbClr val="0CA655"/>
                </a:solidFill>
                <a:latin typeface="Century Gothic" panose="020B0502020202020204" pitchFamily="34" charset="0"/>
              </a:rPr>
              <a:t>01962 </a:t>
            </a:r>
          </a:p>
          <a:p>
            <a:pPr algn="ctr"/>
            <a:r>
              <a:rPr lang="en-GB" sz="6600" b="1" dirty="0">
                <a:solidFill>
                  <a:srgbClr val="0CA655"/>
                </a:solidFill>
                <a:latin typeface="Century Gothic" panose="020B0502020202020204" pitchFamily="34" charset="0"/>
              </a:rPr>
              <a:t>713358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CA0D0A-B15D-4F01-AADA-2F3AFBD3E49D}"/>
              </a:ext>
            </a:extLst>
          </p:cNvPr>
          <p:cNvGrpSpPr>
            <a:grpSpLocks noChangeAspect="1"/>
          </p:cNvGrpSpPr>
          <p:nvPr/>
        </p:nvGrpSpPr>
        <p:grpSpPr>
          <a:xfrm>
            <a:off x="4976885" y="10706593"/>
            <a:ext cx="3568131" cy="2015016"/>
            <a:chOff x="1560240" y="2524944"/>
            <a:chExt cx="6480720" cy="3659832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D5ED5BD6-10BB-4A63-95BD-6F4E2E5DD39D}"/>
                </a:ext>
              </a:extLst>
            </p:cNvPr>
            <p:cNvSpPr/>
            <p:nvPr/>
          </p:nvSpPr>
          <p:spPr>
            <a:xfrm>
              <a:off x="1560240" y="2524944"/>
              <a:ext cx="6480720" cy="3659832"/>
            </a:xfrm>
            <a:prstGeom prst="roundRect">
              <a:avLst>
                <a:gd name="adj" fmla="val 26354"/>
              </a:avLst>
            </a:prstGeom>
            <a:solidFill>
              <a:srgbClr val="2822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Picture 2" descr="Related image">
              <a:extLst>
                <a:ext uri="{FF2B5EF4-FFF2-40B4-BE49-F238E27FC236}">
                  <a16:creationId xmlns:a16="http://schemas.microsoft.com/office/drawing/2014/main" id="{1EBD3A72-6DE0-4CA5-A6C1-2C0F6AF0FA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00" t="4091" r="25388" b="4091"/>
            <a:stretch/>
          </p:blipFill>
          <p:spPr bwMode="auto">
            <a:xfrm>
              <a:off x="2208311" y="2596461"/>
              <a:ext cx="5040561" cy="35037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1124383" y="1661651"/>
            <a:ext cx="7079454" cy="717119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200" b="1" dirty="0">
                <a:solidFill>
                  <a:schemeClr val="tx2"/>
                </a:solidFill>
                <a:latin typeface="Century Gothic"/>
              </a:rPr>
              <a:t>Welcomes you and your family to our</a:t>
            </a:r>
            <a:endParaRPr lang="en-GB" sz="3200" b="1">
              <a:solidFill>
                <a:schemeClr val="tx2"/>
              </a:solidFill>
              <a:latin typeface="Century Gothic"/>
            </a:endParaRPr>
          </a:p>
          <a:p>
            <a:pPr algn="ctr"/>
            <a:r>
              <a:rPr lang="en-GB" sz="3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Year R OPEN DAY GUIDED TOURS</a:t>
            </a:r>
          </a:p>
          <a:p>
            <a:pPr algn="ctr"/>
            <a:endParaRPr lang="en-GB" sz="28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800" b="1">
                <a:solidFill>
                  <a:schemeClr val="tx2"/>
                </a:solidFill>
                <a:latin typeface="Century Gothic"/>
              </a:rPr>
              <a:t>For September 2027 Entry</a:t>
            </a:r>
          </a:p>
          <a:p>
            <a:pPr algn="ctr"/>
            <a:r>
              <a:rPr lang="en-GB" sz="2800" b="1" u="sng" dirty="0">
                <a:solidFill>
                  <a:schemeClr val="tx2"/>
                </a:solidFill>
                <a:latin typeface="Century Gothic"/>
              </a:rPr>
              <a:t>Please call to book a place</a:t>
            </a:r>
          </a:p>
          <a:p>
            <a:pPr algn="ctr"/>
            <a:endParaRPr lang="en-GB" sz="28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800" b="1">
                <a:solidFill>
                  <a:schemeClr val="tx2"/>
                </a:solidFill>
                <a:latin typeface="Century Gothic"/>
              </a:rPr>
              <a:t>Wednesday 30th September – </a:t>
            </a:r>
            <a:r>
              <a:rPr lang="en-GB" sz="2800" b="1" dirty="0">
                <a:solidFill>
                  <a:schemeClr val="tx2"/>
                </a:solidFill>
                <a:latin typeface="Century Gothic"/>
              </a:rPr>
              <a:t>9.45am</a:t>
            </a:r>
          </a:p>
          <a:p>
            <a:pPr algn="ctr"/>
            <a:r>
              <a:rPr lang="en-GB" sz="2800" b="1">
                <a:solidFill>
                  <a:schemeClr val="tx2"/>
                </a:solidFill>
                <a:latin typeface="Century Gothic"/>
              </a:rPr>
              <a:t>Monday 5</a:t>
            </a:r>
            <a:r>
              <a:rPr lang="en-GB" sz="2800" b="1" baseline="30000">
                <a:solidFill>
                  <a:schemeClr val="tx2"/>
                </a:solidFill>
                <a:latin typeface="Century Gothic"/>
              </a:rPr>
              <a:t>th</a:t>
            </a:r>
            <a:r>
              <a:rPr lang="en-GB" sz="2800" b="1" dirty="0">
                <a:solidFill>
                  <a:schemeClr val="tx2"/>
                </a:solidFill>
                <a:latin typeface="Century Gothic"/>
              </a:rPr>
              <a:t> October – 11.15am</a:t>
            </a:r>
          </a:p>
          <a:p>
            <a:pPr algn="ctr"/>
            <a:r>
              <a:rPr lang="en-GB" sz="2800" b="1">
                <a:solidFill>
                  <a:schemeClr val="tx2"/>
                </a:solidFill>
                <a:latin typeface="Century Gothic"/>
              </a:rPr>
              <a:t>Friday 9</a:t>
            </a:r>
            <a:r>
              <a:rPr lang="en-GB" sz="2800" b="1" baseline="30000">
                <a:solidFill>
                  <a:schemeClr val="tx2"/>
                </a:solidFill>
                <a:latin typeface="Century Gothic"/>
              </a:rPr>
              <a:t>th</a:t>
            </a:r>
            <a:r>
              <a:rPr lang="en-GB" sz="2800" b="1" dirty="0">
                <a:solidFill>
                  <a:schemeClr val="tx2"/>
                </a:solidFill>
                <a:latin typeface="Century Gothic"/>
              </a:rPr>
              <a:t> October – 11.15am</a:t>
            </a:r>
          </a:p>
          <a:p>
            <a:pPr algn="ctr"/>
            <a:r>
              <a:rPr lang="en-GB" sz="2800" b="1">
                <a:solidFill>
                  <a:schemeClr val="tx2"/>
                </a:solidFill>
                <a:latin typeface="Century Gothic"/>
              </a:rPr>
              <a:t>Monday 12</a:t>
            </a:r>
            <a:r>
              <a:rPr lang="en-GB" sz="2800" b="1" baseline="30000">
                <a:solidFill>
                  <a:schemeClr val="tx2"/>
                </a:solidFill>
                <a:latin typeface="Century Gothic"/>
              </a:rPr>
              <a:t>th</a:t>
            </a:r>
            <a:r>
              <a:rPr lang="en-GB" sz="2800" b="1" dirty="0">
                <a:solidFill>
                  <a:schemeClr val="tx2"/>
                </a:solidFill>
                <a:latin typeface="Century Gothic"/>
              </a:rPr>
              <a:t> October – 10am</a:t>
            </a:r>
          </a:p>
          <a:p>
            <a:pPr algn="ctr"/>
            <a:r>
              <a:rPr lang="en-GB" sz="2800" b="1">
                <a:solidFill>
                  <a:schemeClr val="tx2"/>
                </a:solidFill>
                <a:latin typeface="Century Gothic"/>
              </a:rPr>
              <a:t>Tuesday 20th October – 11.15am</a:t>
            </a:r>
          </a:p>
          <a:p>
            <a:pPr algn="ctr"/>
            <a:r>
              <a:rPr lang="en-GB" sz="2800" b="1" dirty="0">
                <a:solidFill>
                  <a:schemeClr val="tx2"/>
                </a:solidFill>
                <a:latin typeface="Century Gothic"/>
              </a:rPr>
              <a:t>Thursday 5</a:t>
            </a:r>
            <a:r>
              <a:rPr lang="en-GB" sz="2800" b="1" baseline="30000" dirty="0">
                <a:solidFill>
                  <a:schemeClr val="tx2"/>
                </a:solidFill>
                <a:latin typeface="Century Gothic"/>
              </a:rPr>
              <a:t>th</a:t>
            </a:r>
            <a:r>
              <a:rPr lang="en-GB" sz="2800" b="1">
                <a:solidFill>
                  <a:schemeClr val="tx2"/>
                </a:solidFill>
                <a:latin typeface="Century Gothic"/>
              </a:rPr>
              <a:t> November – 9.30am</a:t>
            </a:r>
          </a:p>
          <a:p>
            <a:pPr algn="ctr"/>
            <a:r>
              <a:rPr lang="en-GB" sz="2800" b="1">
                <a:solidFill>
                  <a:schemeClr val="tx2"/>
                </a:solidFill>
                <a:latin typeface="Century Gothic"/>
              </a:rPr>
              <a:t>Monday 9</a:t>
            </a:r>
            <a:r>
              <a:rPr lang="en-GB" sz="2800" b="1" baseline="30000">
                <a:solidFill>
                  <a:schemeClr val="tx2"/>
                </a:solidFill>
                <a:latin typeface="Century Gothic"/>
              </a:rPr>
              <a:t>th</a:t>
            </a:r>
            <a:r>
              <a:rPr lang="en-GB" sz="2800" b="1" dirty="0">
                <a:solidFill>
                  <a:schemeClr val="tx2"/>
                </a:solidFill>
                <a:latin typeface="Century Gothic"/>
              </a:rPr>
              <a:t> November – 11.15am</a:t>
            </a:r>
          </a:p>
          <a:p>
            <a:pPr algn="ctr"/>
            <a:r>
              <a:rPr lang="en-GB" sz="2800" b="1">
                <a:solidFill>
                  <a:schemeClr val="tx2"/>
                </a:solidFill>
                <a:latin typeface="Century Gothic"/>
              </a:rPr>
              <a:t>Tuesday 17</a:t>
            </a:r>
            <a:r>
              <a:rPr lang="en-GB" sz="2800" b="1" baseline="30000">
                <a:solidFill>
                  <a:schemeClr val="tx2"/>
                </a:solidFill>
                <a:latin typeface="Century Gothic"/>
              </a:rPr>
              <a:t>th</a:t>
            </a:r>
            <a:r>
              <a:rPr lang="en-GB" sz="2800" b="1" dirty="0">
                <a:solidFill>
                  <a:schemeClr val="tx2"/>
                </a:solidFill>
                <a:latin typeface="Century Gothic"/>
              </a:rPr>
              <a:t> November – 9.15am</a:t>
            </a:r>
          </a:p>
          <a:p>
            <a:pPr algn="ctr"/>
            <a:endParaRPr lang="en-GB" sz="2800" b="1" dirty="0">
              <a:latin typeface="Century Gothic" panose="020B0502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5884" y="352128"/>
            <a:ext cx="74770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009" y="-97749"/>
            <a:ext cx="11144737" cy="1984267"/>
          </a:xfrm>
          <a:prstGeom prst="rect">
            <a:avLst/>
          </a:prstGeom>
        </p:spPr>
      </p:pic>
      <p:pic>
        <p:nvPicPr>
          <p:cNvPr id="1025" name="Picture 2" descr="https://twyford-pri.hants.sch.uk/wp-content/uploads/NEW-KITE-FINAL-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01917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s://twyford-pri.hants.sch.uk/wp-content/uploads/NEW-KITE-FINAL-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01917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307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024fb39-79d0-4ed2-abca-69e7a7a31fc2">
      <Terms xmlns="http://schemas.microsoft.com/office/infopath/2007/PartnerControls"/>
    </lcf76f155ced4ddcb4097134ff3c332f>
    <TaxCatchAll xmlns="4be1de3b-20ce-4f4c-961c-ec71d86afec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89C277144F2D44A340A2FD162B296A" ma:contentTypeVersion="13" ma:contentTypeDescription="Create a new document." ma:contentTypeScope="" ma:versionID="318d751f55d13d30525a9d77954ffb37">
  <xsd:schema xmlns:xsd="http://www.w3.org/2001/XMLSchema" xmlns:xs="http://www.w3.org/2001/XMLSchema" xmlns:p="http://schemas.microsoft.com/office/2006/metadata/properties" xmlns:ns2="9024fb39-79d0-4ed2-abca-69e7a7a31fc2" xmlns:ns3="4be1de3b-20ce-4f4c-961c-ec71d86afec5" targetNamespace="http://schemas.microsoft.com/office/2006/metadata/properties" ma:root="true" ma:fieldsID="b14ec619ad01dd63100bcb6972b26f19" ns2:_="" ns3:_="">
    <xsd:import namespace="9024fb39-79d0-4ed2-abca-69e7a7a31fc2"/>
    <xsd:import namespace="4be1de3b-20ce-4f4c-961c-ec71d86afe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24fb39-79d0-4ed2-abca-69e7a7a31f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f575838-4b02-4637-897a-957de3cd0c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e1de3b-20ce-4f4c-961c-ec71d86afec5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7f2f03a-f139-4f47-9171-f73e25109a29}" ma:internalName="TaxCatchAll" ma:showField="CatchAllData" ma:web="4be1de3b-20ce-4f4c-961c-ec71d86afe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087658-66B3-4D36-A3D8-5320B9827B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682326-E302-46B7-AEA8-0B1382EE4FB2}">
  <ds:schemaRefs>
    <ds:schemaRef ds:uri="http://schemas.microsoft.com/office/2006/metadata/properties"/>
    <ds:schemaRef ds:uri="http://schemas.microsoft.com/office/infopath/2007/PartnerControls"/>
    <ds:schemaRef ds:uri="9024fb39-79d0-4ed2-abca-69e7a7a31fc2"/>
    <ds:schemaRef ds:uri="4be1de3b-20ce-4f4c-961c-ec71d86afec5"/>
  </ds:schemaRefs>
</ds:datastoreItem>
</file>

<file path=customXml/itemProps3.xml><?xml version="1.0" encoding="utf-8"?>
<ds:datastoreItem xmlns:ds="http://schemas.openxmlformats.org/officeDocument/2006/customXml" ds:itemID="{C790D70E-BB6E-4B5B-B832-69C08D3BFA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24fb39-79d0-4ed2-abca-69e7a7a31fc2"/>
    <ds:schemaRef ds:uri="4be1de3b-20ce-4f4c-961c-ec71d86afe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82</Words>
  <Application>Microsoft Office PowerPoint</Application>
  <PresentationFormat>A3 Paper (297x420 mm)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Westspall</dc:creator>
  <cp:lastModifiedBy>Rachel Emmett</cp:lastModifiedBy>
  <cp:revision>81</cp:revision>
  <cp:lastPrinted>2021-09-24T10:31:47Z</cp:lastPrinted>
  <dcterms:created xsi:type="dcterms:W3CDTF">2016-09-28T14:35:32Z</dcterms:created>
  <dcterms:modified xsi:type="dcterms:W3CDTF">2026-07-15T16:51:52Z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0x010100CE89C277144F2D44A340A2FD162B296A</vt:lpwstr>
  </property>
  <property fmtid="{D5CDD505-2E9C-101B-9397-08002B2CF9AE}" pid="3" name="Order">
    <vt:r8>224400</vt:r8>
  </property>
  <property fmtid="{D5CDD505-2E9C-101B-9397-08002B2CF9AE}" pid="4" name="MediaServiceImageTags">
    <vt:lpwstr/>
  </property>
</Properties>
</file>